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0" r:id="rId7"/>
    <p:sldId id="264" r:id="rId8"/>
    <p:sldId id="261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39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5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7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61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581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42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83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66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254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79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79265-4AA7-432D-BF33-2A66B66123B1}" type="datetimeFigureOut">
              <a:rPr lang="en-US" smtClean="0"/>
              <a:t>5/13/2016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E2060-3B9C-4C8F-AD7B-F59B052B83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21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4582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74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0"/>
            <a:ext cx="731520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13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78486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62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304799"/>
            <a:ext cx="8272462" cy="617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257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83058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41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83820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023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8001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693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229600" cy="6069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294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77554" y="-920354"/>
            <a:ext cx="6388892" cy="8382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14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0</Words>
  <Application>Microsoft Office PowerPoint</Application>
  <PresentationFormat>นำเสนอทางหน้าจอ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Somsak</cp:lastModifiedBy>
  <cp:revision>5</cp:revision>
  <dcterms:created xsi:type="dcterms:W3CDTF">2016-04-29T10:14:17Z</dcterms:created>
  <dcterms:modified xsi:type="dcterms:W3CDTF">2016-05-13T09:12:41Z</dcterms:modified>
</cp:coreProperties>
</file>